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 varScale="1">
        <p:scale>
          <a:sx n="64" d="100"/>
          <a:sy n="64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672" y="332656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</a:t>
            </a:r>
            <a:r>
              <a:rPr kumimoji="0" lang="ru-RU" sz="6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!!!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Моя запись 33.wav">
            <a:hlinkClick r:id="" action="ppaction://media"/>
          </p:cNvPr>
          <p:cNvPicPr>
            <a:picLocks noRot="1" noChangeAspect="1"/>
          </p:cNvPicPr>
          <p:nvPr>
            <a:wavAudioFile r:embed="rId1" name="Моя запись 33.wav"/>
          </p:nvPr>
        </p:nvPicPr>
        <p:blipFill>
          <a:blip r:embed="rId3" cstate="print"/>
          <a:stretch>
            <a:fillRect/>
          </a:stretch>
        </p:blipFill>
        <p:spPr>
          <a:xfrm>
            <a:off x="2915816" y="2132856"/>
            <a:ext cx="367240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092564" cy="158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60648"/>
            <a:ext cx="31683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пионеров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(Центр детского творчества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Наташа\Desktop\Т С\Старая Большая Черниговка\ул. Полевая (3).jpg"/>
          <p:cNvPicPr/>
          <p:nvPr/>
        </p:nvPicPr>
        <p:blipFill>
          <a:blip r:embed="rId4" cstate="print"/>
          <a:srcRect b="4819"/>
          <a:stretch>
            <a:fillRect/>
          </a:stretch>
        </p:blipFill>
        <p:spPr bwMode="auto">
          <a:xfrm>
            <a:off x="5148064" y="1700808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6016" y="476092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улица села -  улица Полевая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avatars.mds.yandex.net/get-pdb/1748902/18b912b2-10c5-4014-8d75-20168fe65564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92896"/>
            <a:ext cx="1695450" cy="14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t="21569" b="15931"/>
          <a:stretch>
            <a:fillRect/>
          </a:stretch>
        </p:blipFill>
        <p:spPr bwMode="auto">
          <a:xfrm>
            <a:off x="827584" y="4581128"/>
            <a:ext cx="1847850" cy="194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25144"/>
            <a:ext cx="2304256" cy="17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Моя запись 34.wav">
            <a:hlinkClick r:id="" action="ppaction://media"/>
          </p:cNvPr>
          <p:cNvPicPr>
            <a:picLocks noRot="1" noChangeAspect="1"/>
          </p:cNvPicPr>
          <p:nvPr>
            <a:wavAudioFile r:embed="rId1" name="Моя запись 34.wav"/>
          </p:nvPr>
        </p:nvPicPr>
        <p:blipFill>
          <a:blip r:embed="rId8" cstate="print"/>
          <a:stretch>
            <a:fillRect/>
          </a:stretch>
        </p:blipFill>
        <p:spPr>
          <a:xfrm>
            <a:off x="4427984" y="3140968"/>
            <a:ext cx="584448" cy="58444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91680" y="5269849"/>
            <a:ext cx="5040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16162 L -0.69306 -0.37133 " pathEditMode="relative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7283E-6 L 0.69445 -0.456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16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121" grpId="0"/>
      <p:bldP spid="5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691535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Местечко Сибирь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16016" y="691535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РДК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Наташа\Desktop\Т С\Старая Большая Черниговка\Местечко Сибирь 60-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492227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4793" r="7506" b="51064"/>
          <a:stretch>
            <a:fillRect/>
          </a:stretch>
        </p:blipFill>
        <p:spPr bwMode="auto">
          <a:xfrm>
            <a:off x="5220072" y="1412776"/>
            <a:ext cx="34023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1748902/18b912b2-10c5-4014-8d75-20168fe65564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636912"/>
            <a:ext cx="1695450" cy="14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ша\Desktop\Т С\Новая Большая Черниговка\Районный дом культуры Радуг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3312368" cy="23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933056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07704" y="5445224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Верно!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Моя запись 35.wav">
            <a:hlinkClick r:id="" action="ppaction://media"/>
          </p:cNvPr>
          <p:cNvPicPr>
            <a:picLocks noRot="1" noChangeAspect="1"/>
          </p:cNvPicPr>
          <p:nvPr>
            <a:wavAudioFile r:embed="rId1" name="Моя запись 35.wav"/>
          </p:nvPr>
        </p:nvPicPr>
        <p:blipFill>
          <a:blip r:embed="rId8" cstate="print"/>
          <a:stretch>
            <a:fillRect/>
          </a:stretch>
        </p:blipFill>
        <p:spPr>
          <a:xfrm>
            <a:off x="4860032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97 -0.13295 L 0.69097 -0.46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7 -0.08393 L -0.66927 -0.30405 " pathEditMode="relative" ptsTypes="AA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я запись 36.wav">
            <a:hlinkClick r:id="" action="ppaction://media"/>
          </p:cNvPr>
          <p:cNvPicPr>
            <a:picLocks noRot="1" noChangeAspect="1"/>
          </p:cNvPicPr>
          <p:nvPr>
            <a:wavAudioFile r:embed="rId1" name="Моя запись 36.wav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204864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Экран (4:3)</PresentationFormat>
  <Paragraphs>8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Master</cp:lastModifiedBy>
  <cp:revision>1</cp:revision>
  <dcterms:created xsi:type="dcterms:W3CDTF">2019-05-15T07:03:12Z</dcterms:created>
  <dcterms:modified xsi:type="dcterms:W3CDTF">2019-05-15T08:07:14Z</dcterms:modified>
</cp:coreProperties>
</file>